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6858000" cx="9144000"/>
  <p:notesSz cx="7315200" cy="96012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6" roundtripDataSignature="AMtx7mgatI6iWb/wydNBS90doMvAcxP8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customschemas.google.com/relationships/presentationmetadata" Target="metadata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anchorCtr="0" anchor="t" bIns="48325" lIns="96650" spcFirstLastPara="1" rIns="96650" wrap="square" tIns="483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  <a:noFill/>
          <a:ln>
            <a:noFill/>
          </a:ln>
        </p:spPr>
        <p:txBody>
          <a:bodyPr anchorCtr="0" anchor="b" bIns="48325" lIns="96650" spcFirstLastPara="1" rIns="96650" wrap="square" tIns="483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84afa0404_0_0:notes"/>
          <p:cNvSpPr txBox="1"/>
          <p:nvPr>
            <p:ph idx="1" type="body"/>
          </p:nvPr>
        </p:nvSpPr>
        <p:spPr>
          <a:xfrm>
            <a:off x="731838" y="4621213"/>
            <a:ext cx="5851500" cy="3779700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3f84afa0404_0_0:notes"/>
          <p:cNvSpPr/>
          <p:nvPr>
            <p:ph idx="2" type="sldImg"/>
          </p:nvPr>
        </p:nvSpPr>
        <p:spPr>
          <a:xfrm>
            <a:off x="1497013" y="1200150"/>
            <a:ext cx="4321200" cy="324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0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2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3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4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5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6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7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7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8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9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2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1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2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3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4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4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5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6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7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8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8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9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9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0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0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1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1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2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3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3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4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4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5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6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6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8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8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9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9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84afa0404_0_11:notes"/>
          <p:cNvSpPr txBox="1"/>
          <p:nvPr>
            <p:ph idx="1" type="body"/>
          </p:nvPr>
        </p:nvSpPr>
        <p:spPr>
          <a:xfrm>
            <a:off x="731838" y="4621213"/>
            <a:ext cx="5851500" cy="3779700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3f84afa0404_0_11:notes"/>
          <p:cNvSpPr/>
          <p:nvPr>
            <p:ph idx="2" type="sldImg"/>
          </p:nvPr>
        </p:nvSpPr>
        <p:spPr>
          <a:xfrm>
            <a:off x="1497013" y="1200150"/>
            <a:ext cx="4321200" cy="324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5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6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731838" y="4621213"/>
            <a:ext cx="5851500" cy="3779700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:notes"/>
          <p:cNvSpPr/>
          <p:nvPr>
            <p:ph idx="2" type="sldImg"/>
          </p:nvPr>
        </p:nvSpPr>
        <p:spPr>
          <a:xfrm>
            <a:off x="1497013" y="1200150"/>
            <a:ext cx="4321200" cy="324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anchorCtr="0" anchor="t" bIns="48325" lIns="96650" spcFirstLastPara="1" rIns="96650" wrap="square" tIns="483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497013" y="1200150"/>
            <a:ext cx="4321175" cy="32400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2"/>
          <p:cNvSpPr/>
          <p:nvPr/>
        </p:nvSpPr>
        <p:spPr>
          <a:xfrm>
            <a:off x="0" y="4981575"/>
            <a:ext cx="9144000" cy="1905000"/>
          </a:xfrm>
          <a:prstGeom prst="rect">
            <a:avLst/>
          </a:prstGeom>
          <a:gradFill>
            <a:gsLst>
              <a:gs pos="0">
                <a:srgbClr val="FFFFFF">
                  <a:alpha val="34118"/>
                </a:srgbClr>
              </a:gs>
              <a:gs pos="100000">
                <a:srgbClr val="F8DA58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Q Logo Since 1919" id="18" name="Google Shape;18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15200" y="6042025"/>
            <a:ext cx="1600200" cy="704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19;p42"/>
          <p:cNvCxnSpPr/>
          <p:nvPr/>
        </p:nvCxnSpPr>
        <p:spPr>
          <a:xfrm>
            <a:off x="0" y="6858000"/>
            <a:ext cx="9144000" cy="0"/>
          </a:xfrm>
          <a:prstGeom prst="straightConnector1">
            <a:avLst/>
          </a:prstGeom>
          <a:noFill/>
          <a:ln cap="flat" cmpd="sng" w="76200">
            <a:solidFill>
              <a:srgbClr val="99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" name="Google Shape;20;p4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300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1"/>
          <p:cNvSpPr txBox="1"/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1"/>
          <p:cNvSpPr txBox="1"/>
          <p:nvPr>
            <p:ph idx="1" type="body"/>
          </p:nvPr>
        </p:nvSpPr>
        <p:spPr>
          <a:xfrm rot="5400000">
            <a:off x="2400300" y="-419100"/>
            <a:ext cx="4572000" cy="8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2"/>
          <p:cNvSpPr txBox="1"/>
          <p:nvPr>
            <p:ph type="title"/>
          </p:nvPr>
        </p:nvSpPr>
        <p:spPr>
          <a:xfrm rot="5400000">
            <a:off x="4861719" y="2042319"/>
            <a:ext cx="5592762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2"/>
          <p:cNvSpPr txBox="1"/>
          <p:nvPr>
            <p:ph idx="1" type="body"/>
          </p:nvPr>
        </p:nvSpPr>
        <p:spPr>
          <a:xfrm rot="5400000">
            <a:off x="670719" y="61119"/>
            <a:ext cx="5592762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hart" type="chart">
  <p:cSld name="CHAR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3"/>
          <p:cNvSpPr txBox="1"/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3"/>
          <p:cNvSpPr/>
          <p:nvPr>
            <p:ph idx="2" type="chart"/>
          </p:nvPr>
        </p:nvSpPr>
        <p:spPr>
          <a:xfrm>
            <a:off x="685800" y="1295400"/>
            <a:ext cx="8001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00"/>
              </a:spcBef>
              <a:spcAft>
                <a:spcPts val="0"/>
              </a:spcAft>
              <a:buClr>
                <a:srgbClr val="990000"/>
              </a:buClr>
              <a:buSzPts val="3000"/>
              <a:buFont typeface="Noto Sans Symbols"/>
              <a:buChar char="▪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rgbClr val="99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00"/>
              </a:spcBef>
              <a:spcAft>
                <a:spcPts val="0"/>
              </a:spcAft>
              <a:buClr>
                <a:srgbClr val="99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36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3"/>
          <p:cNvSpPr txBox="1"/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3"/>
          <p:cNvSpPr txBox="1"/>
          <p:nvPr>
            <p:ph idx="1" type="body"/>
          </p:nvPr>
        </p:nvSpPr>
        <p:spPr>
          <a:xfrm>
            <a:off x="685800" y="1295400"/>
            <a:ext cx="8001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5"/>
          <p:cNvSpPr txBox="1"/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5"/>
          <p:cNvSpPr txBox="1"/>
          <p:nvPr>
            <p:ph idx="1" type="body"/>
          </p:nvPr>
        </p:nvSpPr>
        <p:spPr>
          <a:xfrm>
            <a:off x="685800" y="1295400"/>
            <a:ext cx="39243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9pPr>
          </a:lstStyle>
          <a:p/>
        </p:txBody>
      </p:sp>
      <p:sp>
        <p:nvSpPr>
          <p:cNvPr id="31" name="Google Shape;31;p45"/>
          <p:cNvSpPr txBox="1"/>
          <p:nvPr>
            <p:ph idx="2" type="body"/>
          </p:nvPr>
        </p:nvSpPr>
        <p:spPr>
          <a:xfrm>
            <a:off x="4762500" y="1295400"/>
            <a:ext cx="39243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»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4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9pPr>
          </a:lstStyle>
          <a:p/>
        </p:txBody>
      </p:sp>
      <p:sp>
        <p:nvSpPr>
          <p:cNvPr id="36" name="Google Shape;36;p4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4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Char char="»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7"/>
          <p:cNvSpPr txBox="1"/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2000"/>
            </a:lvl9pPr>
          </a:lstStyle>
          <a:p/>
        </p:txBody>
      </p:sp>
      <p:sp>
        <p:nvSpPr>
          <p:cNvPr id="44" name="Google Shape;44;p4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5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1"/>
          <p:cNvSpPr txBox="1"/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1"/>
          <p:cNvSpPr txBox="1"/>
          <p:nvPr>
            <p:ph idx="1" type="body"/>
          </p:nvPr>
        </p:nvSpPr>
        <p:spPr>
          <a:xfrm>
            <a:off x="685800" y="1295400"/>
            <a:ext cx="8001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990000"/>
              </a:buClr>
              <a:buSzPts val="3000"/>
              <a:buFont typeface="Noto Sans Symbols"/>
              <a:buChar char="▪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rgbClr val="99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rgbClr val="99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1"/>
          <p:cNvSpPr/>
          <p:nvPr/>
        </p:nvSpPr>
        <p:spPr>
          <a:xfrm>
            <a:off x="0" y="6019800"/>
            <a:ext cx="9144000" cy="866775"/>
          </a:xfrm>
          <a:prstGeom prst="rect">
            <a:avLst/>
          </a:prstGeom>
          <a:gradFill>
            <a:gsLst>
              <a:gs pos="0">
                <a:srgbClr val="FFFFFF">
                  <a:alpha val="34118"/>
                </a:srgbClr>
              </a:gs>
              <a:gs pos="100000">
                <a:srgbClr val="F8DA58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Q Logo Since 1919" id="13" name="Google Shape;13;p4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315200" y="6042025"/>
            <a:ext cx="1600200" cy="704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41"/>
          <p:cNvCxnSpPr/>
          <p:nvPr/>
        </p:nvCxnSpPr>
        <p:spPr>
          <a:xfrm>
            <a:off x="457200" y="1066800"/>
            <a:ext cx="8305800" cy="0"/>
          </a:xfrm>
          <a:prstGeom prst="straightConnector1">
            <a:avLst/>
          </a:prstGeom>
          <a:noFill/>
          <a:ln cap="flat" cmpd="sng" w="571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" name="Google Shape;15;p41"/>
          <p:cNvCxnSpPr/>
          <p:nvPr/>
        </p:nvCxnSpPr>
        <p:spPr>
          <a:xfrm>
            <a:off x="0" y="6858000"/>
            <a:ext cx="9144000" cy="0"/>
          </a:xfrm>
          <a:prstGeom prst="straightConnector1">
            <a:avLst/>
          </a:prstGeom>
          <a:noFill/>
          <a:ln cap="flat" cmpd="sng" w="76200">
            <a:solidFill>
              <a:srgbClr val="99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5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4.jpg"/><Relationship Id="rId4" Type="http://schemas.openxmlformats.org/officeDocument/2006/relationships/image" Target="../media/image1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4.jpg"/><Relationship Id="rId4" Type="http://schemas.openxmlformats.org/officeDocument/2006/relationships/image" Target="../media/image1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g3f84afa040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6884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0"/>
          <p:cNvSpPr/>
          <p:nvPr/>
        </p:nvSpPr>
        <p:spPr>
          <a:xfrm>
            <a:off x="2819400" y="3581400"/>
            <a:ext cx="3505200" cy="9144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0"/>
          <p:cNvSpPr txBox="1"/>
          <p:nvPr/>
        </p:nvSpPr>
        <p:spPr>
          <a:xfrm>
            <a:off x="0" y="2199375"/>
            <a:ext cx="2919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</a:rPr>
              <a:t>Tap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 it to begin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9" name="Google Shape;129;p10"/>
          <p:cNvSpPr/>
          <p:nvPr/>
        </p:nvSpPr>
        <p:spPr>
          <a:xfrm rot="1640119">
            <a:off x="1276169" y="3006602"/>
            <a:ext cx="1626752" cy="685909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2"/>
          <p:cNvSpPr/>
          <p:nvPr/>
        </p:nvSpPr>
        <p:spPr>
          <a:xfrm>
            <a:off x="3058968" y="838200"/>
            <a:ext cx="2960832" cy="5334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2"/>
          <p:cNvSpPr txBox="1"/>
          <p:nvPr/>
        </p:nvSpPr>
        <p:spPr>
          <a:xfrm>
            <a:off x="76200" y="2209800"/>
            <a:ext cx="2797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</a:rPr>
              <a:t>Tap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anywhere to bring up the keyboard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4" name="Google Shape;144;p12"/>
          <p:cNvSpPr/>
          <p:nvPr/>
        </p:nvSpPr>
        <p:spPr>
          <a:xfrm rot="-1727557">
            <a:off x="1496848" y="1355602"/>
            <a:ext cx="1739679" cy="685696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4"/>
          <p:cNvSpPr txBox="1"/>
          <p:nvPr/>
        </p:nvSpPr>
        <p:spPr>
          <a:xfrm>
            <a:off x="0" y="4333683"/>
            <a:ext cx="28980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Type (or speak!) your Service Report into the window.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5638800" y="4114800"/>
            <a:ext cx="575541" cy="5334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4"/>
          <p:cNvSpPr/>
          <p:nvPr/>
        </p:nvSpPr>
        <p:spPr>
          <a:xfrm rot="-509423">
            <a:off x="2934263" y="4359744"/>
            <a:ext cx="2631338" cy="685837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5"/>
          <p:cNvSpPr txBox="1"/>
          <p:nvPr/>
        </p:nvSpPr>
        <p:spPr>
          <a:xfrm>
            <a:off x="1981200" y="1600200"/>
            <a:ext cx="58674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look at a few examples.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 txBox="1"/>
          <p:nvPr/>
        </p:nvSpPr>
        <p:spPr>
          <a:xfrm>
            <a:off x="457200" y="1600200"/>
            <a:ext cx="82296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lt1"/>
                </a:solidFill>
              </a:rPr>
              <a:t>Example #1:</a:t>
            </a:r>
            <a:endParaRPr b="1">
              <a:solidFill>
                <a:schemeClr val="lt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Distracted Technician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8"/>
          <p:cNvSpPr txBox="1"/>
          <p:nvPr/>
        </p:nvSpPr>
        <p:spPr>
          <a:xfrm>
            <a:off x="89766" y="2819400"/>
            <a:ext cx="28194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Tech 1 gets distracted by his friend with lunch plans, and the microphone picked it up.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2909166" y="1828800"/>
            <a:ext cx="3205883" cy="1143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/>
          <p:nvPr/>
        </p:nvSpPr>
        <p:spPr>
          <a:xfrm>
            <a:off x="-76200" y="-4618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6400800" y="381000"/>
            <a:ext cx="27432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hit the “AI Enhance” button and see how it cleans it up…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3028950" y="3733800"/>
            <a:ext cx="3086100" cy="6096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9"/>
          <p:cNvSpPr/>
          <p:nvPr/>
        </p:nvSpPr>
        <p:spPr>
          <a:xfrm rot="7850699">
            <a:off x="5817146" y="3063260"/>
            <a:ext cx="1285292" cy="68594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1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 txBox="1"/>
          <p:nvPr/>
        </p:nvSpPr>
        <p:spPr>
          <a:xfrm>
            <a:off x="-57149" y="-11545"/>
            <a:ext cx="30861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irrelevant conversation is entirely erased, leaving only the repair details.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3048001" y="1905000"/>
            <a:ext cx="3086100" cy="1524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61575" y="2590800"/>
            <a:ext cx="2967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From here, we have a few options…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/>
        </p:nvSpPr>
        <p:spPr>
          <a:xfrm>
            <a:off x="6115050" y="1981200"/>
            <a:ext cx="3086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can insert the updated AI Enhanced text.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3" name="Google Shape;223;p23"/>
          <p:cNvSpPr/>
          <p:nvPr/>
        </p:nvSpPr>
        <p:spPr>
          <a:xfrm>
            <a:off x="3357554" y="3550860"/>
            <a:ext cx="2428893" cy="48774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3"/>
          <p:cNvSpPr/>
          <p:nvPr/>
        </p:nvSpPr>
        <p:spPr>
          <a:xfrm rot="-10799285">
            <a:off x="5928171" y="3451825"/>
            <a:ext cx="14418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4"/>
          <p:cNvSpPr txBox="1"/>
          <p:nvPr/>
        </p:nvSpPr>
        <p:spPr>
          <a:xfrm>
            <a:off x="6143626" y="1385025"/>
            <a:ext cx="30861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can regenerate the AI prompt for a different text enhancement.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2" name="Google Shape;232;p24"/>
          <p:cNvSpPr/>
          <p:nvPr/>
        </p:nvSpPr>
        <p:spPr>
          <a:xfrm>
            <a:off x="3886200" y="4038600"/>
            <a:ext cx="1371600" cy="48774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4"/>
          <p:cNvSpPr/>
          <p:nvPr/>
        </p:nvSpPr>
        <p:spPr>
          <a:xfrm rot="-10799285">
            <a:off x="5996296" y="3939575"/>
            <a:ext cx="14418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/>
        </p:nvSpPr>
        <p:spPr>
          <a:xfrm>
            <a:off x="6173650" y="2777000"/>
            <a:ext cx="3046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 we can use the original text.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3581400" y="4495800"/>
            <a:ext cx="2057400" cy="48774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5"/>
          <p:cNvSpPr/>
          <p:nvPr/>
        </p:nvSpPr>
        <p:spPr>
          <a:xfrm rot="-10799285">
            <a:off x="6007671" y="4396775"/>
            <a:ext cx="14418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6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6"/>
          <p:cNvSpPr txBox="1"/>
          <p:nvPr/>
        </p:nvSpPr>
        <p:spPr>
          <a:xfrm>
            <a:off x="1295400" y="1600200"/>
            <a:ext cx="6781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look at another example.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7"/>
          <p:cNvSpPr txBox="1"/>
          <p:nvPr/>
        </p:nvSpPr>
        <p:spPr>
          <a:xfrm>
            <a:off x="457200" y="1600200"/>
            <a:ext cx="82296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lt1"/>
                </a:solidFill>
              </a:rPr>
              <a:t>Example #2:</a:t>
            </a:r>
            <a:endParaRPr b="1">
              <a:solidFill>
                <a:schemeClr val="lt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Verbose Technician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8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9"/>
          <p:cNvSpPr txBox="1"/>
          <p:nvPr/>
        </p:nvSpPr>
        <p:spPr>
          <a:xfrm>
            <a:off x="73600" y="2356900"/>
            <a:ext cx="28194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Tech 2 is long-winded and undescriptive. He also speaks to himself while monologuing.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68" name="Google Shape;268;p29"/>
          <p:cNvSpPr/>
          <p:nvPr/>
        </p:nvSpPr>
        <p:spPr>
          <a:xfrm>
            <a:off x="2819400" y="1371600"/>
            <a:ext cx="3295649" cy="6096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9"/>
          <p:cNvSpPr/>
          <p:nvPr/>
        </p:nvSpPr>
        <p:spPr>
          <a:xfrm>
            <a:off x="2893002" y="2209800"/>
            <a:ext cx="3222047" cy="6858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3"/>
          <p:cNvSpPr/>
          <p:nvPr/>
        </p:nvSpPr>
        <p:spPr>
          <a:xfrm>
            <a:off x="2971800" y="2667000"/>
            <a:ext cx="1905000" cy="6096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/>
          <p:nvPr/>
        </p:nvSpPr>
        <p:spPr>
          <a:xfrm rot="1330870">
            <a:off x="477940" y="2049501"/>
            <a:ext cx="25146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3"/>
          <p:cNvSpPr txBox="1"/>
          <p:nvPr/>
        </p:nvSpPr>
        <p:spPr>
          <a:xfrm>
            <a:off x="76200" y="0"/>
            <a:ext cx="2514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to enter a Service Report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0"/>
          <p:cNvSpPr txBox="1"/>
          <p:nvPr/>
        </p:nvSpPr>
        <p:spPr>
          <a:xfrm>
            <a:off x="6238725" y="762000"/>
            <a:ext cx="29814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see how the AI will enhance this Service Report.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7" name="Google Shape;277;p30"/>
          <p:cNvSpPr/>
          <p:nvPr/>
        </p:nvSpPr>
        <p:spPr>
          <a:xfrm>
            <a:off x="2960976" y="3810000"/>
            <a:ext cx="3222047" cy="4572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0"/>
          <p:cNvSpPr/>
          <p:nvPr/>
        </p:nvSpPr>
        <p:spPr>
          <a:xfrm rot="-10799285">
            <a:off x="6314221" y="3695700"/>
            <a:ext cx="14418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1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2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2"/>
          <p:cNvSpPr txBox="1"/>
          <p:nvPr/>
        </p:nvSpPr>
        <p:spPr>
          <a:xfrm>
            <a:off x="6223938" y="152400"/>
            <a:ext cx="28875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AI has removed the long-winded description and any unnecessary text, leaving only pertinent details.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3"/>
          <p:cNvSpPr txBox="1"/>
          <p:nvPr/>
        </p:nvSpPr>
        <p:spPr>
          <a:xfrm>
            <a:off x="1295400" y="1600200"/>
            <a:ext cx="6781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look at our final example.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4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4"/>
          <p:cNvSpPr txBox="1"/>
          <p:nvPr/>
        </p:nvSpPr>
        <p:spPr>
          <a:xfrm>
            <a:off x="457200" y="1600200"/>
            <a:ext cx="82296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lt1"/>
                </a:solidFill>
              </a:rPr>
              <a:t>Example #3:</a:t>
            </a:r>
            <a:endParaRPr b="1">
              <a:solidFill>
                <a:schemeClr val="lt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Foul-Mouthed Technician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5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914400"/>
            <a:ext cx="455467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524000"/>
            <a:ext cx="22860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914400"/>
            <a:ext cx="455467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52400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6"/>
          <p:cNvSpPr/>
          <p:nvPr/>
        </p:nvSpPr>
        <p:spPr>
          <a:xfrm>
            <a:off x="2960976" y="3810000"/>
            <a:ext cx="3222047" cy="4572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6"/>
          <p:cNvSpPr txBox="1"/>
          <p:nvPr/>
        </p:nvSpPr>
        <p:spPr>
          <a:xfrm>
            <a:off x="6115050" y="1704082"/>
            <a:ext cx="288737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clean this up…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2" name="Google Shape;322;p36"/>
          <p:cNvSpPr/>
          <p:nvPr/>
        </p:nvSpPr>
        <p:spPr>
          <a:xfrm rot="-10799285">
            <a:off x="6291521" y="3695700"/>
            <a:ext cx="14418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7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914400"/>
            <a:ext cx="455467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524000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4266" y="3276600"/>
            <a:ext cx="455467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8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914400"/>
            <a:ext cx="455467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524000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4266" y="3276600"/>
            <a:ext cx="455467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8"/>
          <p:cNvSpPr txBox="1"/>
          <p:nvPr/>
        </p:nvSpPr>
        <p:spPr>
          <a:xfrm>
            <a:off x="6057900" y="3543800"/>
            <a:ext cx="30861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AI Enhance feature cleaned up the text and removed any foul wording.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2893003" y="1905000"/>
            <a:ext cx="3222047" cy="1143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8"/>
          <p:cNvSpPr/>
          <p:nvPr/>
        </p:nvSpPr>
        <p:spPr>
          <a:xfrm rot="-10799285">
            <a:off x="6257446" y="2133600"/>
            <a:ext cx="1441800" cy="685800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9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9"/>
          <p:cNvSpPr txBox="1"/>
          <p:nvPr/>
        </p:nvSpPr>
        <p:spPr>
          <a:xfrm>
            <a:off x="914400" y="2133600"/>
            <a:ext cx="73152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3 of these examples were generated using the “speak to text” function of an Android keyboard.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g3f84afa0404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6884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"/>
          <p:cNvSpPr/>
          <p:nvPr/>
        </p:nvSpPr>
        <p:spPr>
          <a:xfrm>
            <a:off x="5638800" y="304800"/>
            <a:ext cx="533400" cy="5334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"/>
          <p:cNvSpPr txBox="1"/>
          <p:nvPr/>
        </p:nvSpPr>
        <p:spPr>
          <a:xfrm>
            <a:off x="6139875" y="3173050"/>
            <a:ext cx="29220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a new Service Report entry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2" name="Google Shape;92;p5"/>
          <p:cNvSpPr/>
          <p:nvPr/>
        </p:nvSpPr>
        <p:spPr>
          <a:xfrm rot="-7490113">
            <a:off x="5523155" y="1576060"/>
            <a:ext cx="2514625" cy="685749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7"/>
          <p:cNvSpPr/>
          <p:nvPr/>
        </p:nvSpPr>
        <p:spPr>
          <a:xfrm>
            <a:off x="3200400" y="1143000"/>
            <a:ext cx="2362200" cy="4572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7"/>
          <p:cNvSpPr txBox="1"/>
          <p:nvPr/>
        </p:nvSpPr>
        <p:spPr>
          <a:xfrm>
            <a:off x="75977" y="3564050"/>
            <a:ext cx="2786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</a:rPr>
              <a:t>Tap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anywhere to bring up the keyboard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7" name="Google Shape;107;p7"/>
          <p:cNvSpPr/>
          <p:nvPr/>
        </p:nvSpPr>
        <p:spPr>
          <a:xfrm rot="-2699420">
            <a:off x="1247750" y="2185916"/>
            <a:ext cx="2514613" cy="685611"/>
          </a:xfrm>
          <a:prstGeom prst="rightArrow">
            <a:avLst>
              <a:gd fmla="val 50000" name="adj1"/>
              <a:gd fmla="val 114533" name="adj2"/>
            </a:avLst>
          </a:prstGeom>
          <a:solidFill>
            <a:srgbClr val="FCCB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1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/>
          <p:nvPr/>
        </p:nvSpPr>
        <p:spPr>
          <a:xfrm>
            <a:off x="-76200" y="-76200"/>
            <a:ext cx="9296400" cy="70104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950" y="0"/>
            <a:ext cx="308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9"/>
          <p:cNvSpPr txBox="1"/>
          <p:nvPr/>
        </p:nvSpPr>
        <p:spPr>
          <a:xfrm>
            <a:off x="0" y="3124200"/>
            <a:ext cx="29190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AI Enhancement Menu pops up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n Company Template 2007dt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2010-05-06T20:57:28Z</dcterms:created>
  <dc:creator>Quinn</dc:creator>
</cp:coreProperties>
</file>